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70" r:id="rId3"/>
    <p:sldId id="256" r:id="rId4"/>
    <p:sldId id="289" r:id="rId5"/>
    <p:sldId id="280" r:id="rId6"/>
    <p:sldId id="281" r:id="rId7"/>
    <p:sldId id="287" r:id="rId8"/>
    <p:sldId id="275" r:id="rId9"/>
    <p:sldId id="285" r:id="rId10"/>
    <p:sldId id="288" r:id="rId11"/>
    <p:sldId id="272" r:id="rId12"/>
    <p:sldId id="286" r:id="rId13"/>
    <p:sldId id="257" r:id="rId14"/>
    <p:sldId id="262" r:id="rId15"/>
    <p:sldId id="279" r:id="rId16"/>
    <p:sldId id="277" r:id="rId17"/>
    <p:sldId id="278" r:id="rId18"/>
    <p:sldId id="259" r:id="rId19"/>
    <p:sldId id="274" r:id="rId20"/>
    <p:sldId id="261" r:id="rId21"/>
    <p:sldId id="267" r:id="rId22"/>
  </p:sldIdLst>
  <p:sldSz cx="18288000" cy="10287000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pitchFamily="2" charset="0"/>
      <p:regular r:id="rId27"/>
      <p:bold r:id="rId28"/>
    </p:embeddedFont>
    <p:embeddedFont>
      <p:font typeface="Roboto Bold" panose="02000000000000000000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ACA74-C57A-BB96-0633-9B25C0098E1C}" v="702" dt="2024-09-27T09:45:11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2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Ahmed" userId="485d66d5aa0b5ab9" providerId="Windows Live" clId="Web-{B7FACA74-C57A-BB96-0633-9B25C0098E1C}"/>
    <pc:docChg chg="addSld delSld modSld sldOrd">
      <pc:chgData name="Sarah Ahmed" userId="485d66d5aa0b5ab9" providerId="Windows Live" clId="Web-{B7FACA74-C57A-BB96-0633-9B25C0098E1C}" dt="2024-09-27T09:45:11.836" v="517" actId="1076"/>
      <pc:docMkLst>
        <pc:docMk/>
      </pc:docMkLst>
      <pc:sldChg chg="modSp">
        <pc:chgData name="Sarah Ahmed" userId="485d66d5aa0b5ab9" providerId="Windows Live" clId="Web-{B7FACA74-C57A-BB96-0633-9B25C0098E1C}" dt="2024-09-27T09:32:56.353" v="315" actId="14100"/>
        <pc:sldMkLst>
          <pc:docMk/>
          <pc:sldMk cId="0" sldId="256"/>
        </pc:sldMkLst>
        <pc:spChg chg="mod">
          <ac:chgData name="Sarah Ahmed" userId="485d66d5aa0b5ab9" providerId="Windows Live" clId="Web-{B7FACA74-C57A-BB96-0633-9B25C0098E1C}" dt="2024-09-27T09:32:51.978" v="31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32:56.353" v="315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16:28.824" v="55" actId="20577"/>
          <ac:spMkLst>
            <pc:docMk/>
            <pc:sldMk cId="0" sldId="256"/>
            <ac:spMk id="17" creationId="{30548BEB-F513-6D2E-B57A-05D6825E51FB}"/>
          </ac:spMkLst>
        </pc:spChg>
        <pc:picChg chg="mod">
          <ac:chgData name="Sarah Ahmed" userId="485d66d5aa0b5ab9" providerId="Windows Live" clId="Web-{B7FACA74-C57A-BB96-0633-9B25C0098E1C}" dt="2024-09-27T09:16:34.402" v="56" actId="1076"/>
          <ac:picMkLst>
            <pc:docMk/>
            <pc:sldMk cId="0" sldId="256"/>
            <ac:picMk id="8" creationId="{986EF3D0-E6E1-9192-8CB8-1337082A816E}"/>
          </ac:picMkLst>
        </pc:picChg>
      </pc:sldChg>
      <pc:sldChg chg="modSp">
        <pc:chgData name="Sarah Ahmed" userId="485d66d5aa0b5ab9" providerId="Windows Live" clId="Web-{B7FACA74-C57A-BB96-0633-9B25C0098E1C}" dt="2024-09-27T09:27:01.869" v="225" actId="1076"/>
        <pc:sldMkLst>
          <pc:docMk/>
          <pc:sldMk cId="0" sldId="257"/>
        </pc:sldMkLst>
        <pc:spChg chg="mod">
          <ac:chgData name="Sarah Ahmed" userId="485d66d5aa0b5ab9" providerId="Windows Live" clId="Web-{B7FACA74-C57A-BB96-0633-9B25C0098E1C}" dt="2024-09-27T09:26:58.291" v="224" actId="20577"/>
          <ac:spMkLst>
            <pc:docMk/>
            <pc:sldMk cId="0" sldId="257"/>
            <ac:spMk id="3" creationId="{352B4956-A150-B2E1-45B0-FFF16F363D71}"/>
          </ac:spMkLst>
        </pc:spChg>
        <pc:picChg chg="mod">
          <ac:chgData name="Sarah Ahmed" userId="485d66d5aa0b5ab9" providerId="Windows Live" clId="Web-{B7FACA74-C57A-BB96-0633-9B25C0098E1C}" dt="2024-09-27T09:27:01.869" v="225" actId="1076"/>
          <ac:picMkLst>
            <pc:docMk/>
            <pc:sldMk cId="0" sldId="257"/>
            <ac:picMk id="10" creationId="{83A84AA9-64F0-B812-50B2-856EEDA62BBC}"/>
          </ac:picMkLst>
        </pc:picChg>
      </pc:sldChg>
      <pc:sldChg chg="addSp modSp addAnim">
        <pc:chgData name="Sarah Ahmed" userId="485d66d5aa0b5ab9" providerId="Windows Live" clId="Web-{B7FACA74-C57A-BB96-0633-9B25C0098E1C}" dt="2024-09-27T09:31:46.415" v="296" actId="1076"/>
        <pc:sldMkLst>
          <pc:docMk/>
          <pc:sldMk cId="0" sldId="261"/>
        </pc:sldMkLst>
        <pc:spChg chg="add mod">
          <ac:chgData name="Sarah Ahmed" userId="485d66d5aa0b5ab9" providerId="Windows Live" clId="Web-{B7FACA74-C57A-BB96-0633-9B25C0098E1C}" dt="2024-09-27T09:31:40.587" v="295" actId="1076"/>
          <ac:spMkLst>
            <pc:docMk/>
            <pc:sldMk cId="0" sldId="261"/>
            <ac:spMk id="8" creationId="{4453F93E-7394-1EFF-5D3E-F63271914B7F}"/>
          </ac:spMkLst>
        </pc:spChg>
        <pc:spChg chg="mod">
          <ac:chgData name="Sarah Ahmed" userId="485d66d5aa0b5ab9" providerId="Windows Live" clId="Web-{B7FACA74-C57A-BB96-0633-9B25C0098E1C}" dt="2024-09-27T09:31:46.415" v="296" actId="1076"/>
          <ac:spMkLst>
            <pc:docMk/>
            <pc:sldMk cId="0" sldId="261"/>
            <ac:spMk id="47" creationId="{00000000-0000-0000-0000-000000000000}"/>
          </ac:spMkLst>
        </pc:spChg>
        <pc:grpChg chg="mod">
          <ac:chgData name="Sarah Ahmed" userId="485d66d5aa0b5ab9" providerId="Windows Live" clId="Web-{B7FACA74-C57A-BB96-0633-9B25C0098E1C}" dt="2024-09-27T09:29:50.666" v="262" actId="14100"/>
          <ac:grpSpMkLst>
            <pc:docMk/>
            <pc:sldMk cId="0" sldId="261"/>
            <ac:grpSpMk id="2" creationId="{00000000-0000-0000-0000-000000000000}"/>
          </ac:grpSpMkLst>
        </pc:grpChg>
        <pc:picChg chg="mod">
          <ac:chgData name="Sarah Ahmed" userId="485d66d5aa0b5ab9" providerId="Windows Live" clId="Web-{B7FACA74-C57A-BB96-0633-9B25C0098E1C}" dt="2024-09-27T09:30:03.775" v="265" actId="1076"/>
          <ac:picMkLst>
            <pc:docMk/>
            <pc:sldMk cId="0" sldId="261"/>
            <ac:picMk id="5" creationId="{F0E5F572-E7CE-CF0B-1FA5-7D18D2BE4ABD}"/>
          </ac:picMkLst>
        </pc:picChg>
        <pc:picChg chg="mod">
          <ac:chgData name="Sarah Ahmed" userId="485d66d5aa0b5ab9" providerId="Windows Live" clId="Web-{B7FACA74-C57A-BB96-0633-9B25C0098E1C}" dt="2024-09-27T09:30:01.056" v="264" actId="1076"/>
          <ac:picMkLst>
            <pc:docMk/>
            <pc:sldMk cId="0" sldId="261"/>
            <ac:picMk id="6" creationId="{687F3E63-0307-C5CC-3CCB-8C584791B92E}"/>
          </ac:picMkLst>
        </pc:picChg>
      </pc:sldChg>
      <pc:sldChg chg="addSp delSp modSp delAnim">
        <pc:chgData name="Sarah Ahmed" userId="485d66d5aa0b5ab9" providerId="Windows Live" clId="Web-{B7FACA74-C57A-BB96-0633-9B25C0098E1C}" dt="2024-09-27T09:40:54.274" v="453" actId="1076"/>
        <pc:sldMkLst>
          <pc:docMk/>
          <pc:sldMk cId="0" sldId="262"/>
        </pc:sldMkLst>
        <pc:spChg chg="mod">
          <ac:chgData name="Sarah Ahmed" userId="485d66d5aa0b5ab9" providerId="Windows Live" clId="Web-{B7FACA74-C57A-BB96-0633-9B25C0098E1C}" dt="2024-09-27T09:40:54.196" v="440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0:54.211" v="441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0:54.211" v="442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0:54.211" v="443" actId="107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0:54.227" v="444" actId="107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0:54.227" v="445" actId="1076"/>
          <ac:spMkLst>
            <pc:docMk/>
            <pc:sldMk cId="0" sldId="262"/>
            <ac:spMk id="25" creationId="{00000000-0000-0000-0000-000000000000}"/>
          </ac:spMkLst>
        </pc:spChg>
        <pc:spChg chg="del mod">
          <ac:chgData name="Sarah Ahmed" userId="485d66d5aa0b5ab9" providerId="Windows Live" clId="Web-{B7FACA74-C57A-BB96-0633-9B25C0098E1C}" dt="2024-09-27T09:40:42.024" v="433"/>
          <ac:spMkLst>
            <pc:docMk/>
            <pc:sldMk cId="0" sldId="262"/>
            <ac:spMk id="38" creationId="{00000000-0000-0000-0000-000000000000}"/>
          </ac:spMkLst>
        </pc:spChg>
        <pc:grpChg chg="mod">
          <ac:chgData name="Sarah Ahmed" userId="485d66d5aa0b5ab9" providerId="Windows Live" clId="Web-{B7FACA74-C57A-BB96-0633-9B25C0098E1C}" dt="2024-09-27T09:40:54.164" v="434" actId="1076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180" v="435" actId="1076"/>
          <ac:grpSpMkLst>
            <pc:docMk/>
            <pc:sldMk cId="0" sldId="262"/>
            <ac:grpSpMk id="6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180" v="436" actId="1076"/>
          <ac:grpSpMkLst>
            <pc:docMk/>
            <pc:sldMk cId="0" sldId="262"/>
            <ac:grpSpMk id="8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180" v="437" actId="1076"/>
          <ac:grpSpMkLst>
            <pc:docMk/>
            <pc:sldMk cId="0" sldId="262"/>
            <ac:grpSpMk id="10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196" v="438" actId="1076"/>
          <ac:grpSpMkLst>
            <pc:docMk/>
            <pc:sldMk cId="0" sldId="262"/>
            <ac:grpSpMk id="12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196" v="439" actId="1076"/>
          <ac:grpSpMkLst>
            <pc:docMk/>
            <pc:sldMk cId="0" sldId="262"/>
            <ac:grpSpMk id="14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227" v="446" actId="1076"/>
          <ac:grpSpMkLst>
            <pc:docMk/>
            <pc:sldMk cId="0" sldId="262"/>
            <ac:grpSpMk id="26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242" v="447" actId="1076"/>
          <ac:grpSpMkLst>
            <pc:docMk/>
            <pc:sldMk cId="0" sldId="262"/>
            <ac:grpSpMk id="29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242" v="448" actId="1076"/>
          <ac:grpSpMkLst>
            <pc:docMk/>
            <pc:sldMk cId="0" sldId="262"/>
            <ac:grpSpMk id="32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0:54.258" v="449" actId="1076"/>
          <ac:grpSpMkLst>
            <pc:docMk/>
            <pc:sldMk cId="0" sldId="262"/>
            <ac:grpSpMk id="35" creationId="{00000000-0000-0000-0000-000000000000}"/>
          </ac:grpSpMkLst>
        </pc:grpChg>
        <pc:picChg chg="add del mod">
          <ac:chgData name="Sarah Ahmed" userId="485d66d5aa0b5ab9" providerId="Windows Live" clId="Web-{B7FACA74-C57A-BB96-0633-9B25C0098E1C}" dt="2024-09-27T09:38:46.915" v="414"/>
          <ac:picMkLst>
            <pc:docMk/>
            <pc:sldMk cId="0" sldId="262"/>
            <ac:picMk id="19" creationId="{70B87642-E780-6688-D145-83A4097639E2}"/>
          </ac:picMkLst>
        </pc:picChg>
        <pc:picChg chg="add del mod">
          <ac:chgData name="Sarah Ahmed" userId="485d66d5aa0b5ab9" providerId="Windows Live" clId="Web-{B7FACA74-C57A-BB96-0633-9B25C0098E1C}" dt="2024-09-27T09:38:45.571" v="413"/>
          <ac:picMkLst>
            <pc:docMk/>
            <pc:sldMk cId="0" sldId="262"/>
            <ac:picMk id="20" creationId="{4995B2E5-4C37-7752-A569-60BDCC3EABEC}"/>
          </ac:picMkLst>
        </pc:picChg>
        <pc:picChg chg="add del mod">
          <ac:chgData name="Sarah Ahmed" userId="485d66d5aa0b5ab9" providerId="Windows Live" clId="Web-{B7FACA74-C57A-BB96-0633-9B25C0098E1C}" dt="2024-09-27T09:38:44.133" v="412"/>
          <ac:picMkLst>
            <pc:docMk/>
            <pc:sldMk cId="0" sldId="262"/>
            <ac:picMk id="21" creationId="{D650B815-14D0-53F1-29E2-66F5C7BB0EAA}"/>
          </ac:picMkLst>
        </pc:picChg>
        <pc:picChg chg="add del mod">
          <ac:chgData name="Sarah Ahmed" userId="485d66d5aa0b5ab9" providerId="Windows Live" clId="Web-{B7FACA74-C57A-BB96-0633-9B25C0098E1C}" dt="2024-09-27T09:38:42.477" v="411"/>
          <ac:picMkLst>
            <pc:docMk/>
            <pc:sldMk cId="0" sldId="262"/>
            <ac:picMk id="22" creationId="{0ED59966-891E-1EE4-E606-91DA3041C00D}"/>
          </ac:picMkLst>
        </pc:picChg>
        <pc:picChg chg="add mod">
          <ac:chgData name="Sarah Ahmed" userId="485d66d5aa0b5ab9" providerId="Windows Live" clId="Web-{B7FACA74-C57A-BB96-0633-9B25C0098E1C}" dt="2024-09-27T09:40:54.258" v="450" actId="1076"/>
          <ac:picMkLst>
            <pc:docMk/>
            <pc:sldMk cId="0" sldId="262"/>
            <ac:picMk id="39" creationId="{7049B73E-6D0B-8A6F-BC4B-25263884552C}"/>
          </ac:picMkLst>
        </pc:picChg>
        <pc:picChg chg="del">
          <ac:chgData name="Sarah Ahmed" userId="485d66d5aa0b5ab9" providerId="Windows Live" clId="Web-{B7FACA74-C57A-BB96-0633-9B25C0098E1C}" dt="2024-09-27T09:37:14.665" v="388"/>
          <ac:picMkLst>
            <pc:docMk/>
            <pc:sldMk cId="0" sldId="262"/>
            <ac:picMk id="40" creationId="{E419EBEF-48E1-B0D9-9068-FC2C652F16D0}"/>
          </ac:picMkLst>
        </pc:picChg>
        <pc:picChg chg="add mod">
          <ac:chgData name="Sarah Ahmed" userId="485d66d5aa0b5ab9" providerId="Windows Live" clId="Web-{B7FACA74-C57A-BB96-0633-9B25C0098E1C}" dt="2024-09-27T09:40:54.258" v="451" actId="1076"/>
          <ac:picMkLst>
            <pc:docMk/>
            <pc:sldMk cId="0" sldId="262"/>
            <ac:picMk id="41" creationId="{5E13FBCC-78AA-7BFB-EE7E-220128C5022D}"/>
          </ac:picMkLst>
        </pc:picChg>
        <pc:picChg chg="add mod">
          <ac:chgData name="Sarah Ahmed" userId="485d66d5aa0b5ab9" providerId="Windows Live" clId="Web-{B7FACA74-C57A-BB96-0633-9B25C0098E1C}" dt="2024-09-27T09:40:54.274" v="452" actId="1076"/>
          <ac:picMkLst>
            <pc:docMk/>
            <pc:sldMk cId="0" sldId="262"/>
            <ac:picMk id="42" creationId="{95F99548-2842-EE03-92D3-66CDD6A547DF}"/>
          </ac:picMkLst>
        </pc:picChg>
        <pc:picChg chg="add mod">
          <ac:chgData name="Sarah Ahmed" userId="485d66d5aa0b5ab9" providerId="Windows Live" clId="Web-{B7FACA74-C57A-BB96-0633-9B25C0098E1C}" dt="2024-09-27T09:40:54.274" v="453" actId="1076"/>
          <ac:picMkLst>
            <pc:docMk/>
            <pc:sldMk cId="0" sldId="262"/>
            <ac:picMk id="43" creationId="{65307092-D707-7461-F6D1-C519464ACC3A}"/>
          </ac:picMkLst>
        </pc:picChg>
        <pc:picChg chg="del">
          <ac:chgData name="Sarah Ahmed" userId="485d66d5aa0b5ab9" providerId="Windows Live" clId="Web-{B7FACA74-C57A-BB96-0633-9B25C0098E1C}" dt="2024-09-27T09:37:13.259" v="386"/>
          <ac:picMkLst>
            <pc:docMk/>
            <pc:sldMk cId="0" sldId="262"/>
            <ac:picMk id="44" creationId="{570972A1-1992-AE48-8D93-3AEB11EBB98E}"/>
          </ac:picMkLst>
        </pc:picChg>
        <pc:picChg chg="del">
          <ac:chgData name="Sarah Ahmed" userId="485d66d5aa0b5ab9" providerId="Windows Live" clId="Web-{B7FACA74-C57A-BB96-0633-9B25C0098E1C}" dt="2024-09-27T09:37:14.180" v="387"/>
          <ac:picMkLst>
            <pc:docMk/>
            <pc:sldMk cId="0" sldId="262"/>
            <ac:picMk id="46" creationId="{CCB30ED3-B027-C48B-142C-794261A1D45B}"/>
          </ac:picMkLst>
        </pc:picChg>
        <pc:picChg chg="del">
          <ac:chgData name="Sarah Ahmed" userId="485d66d5aa0b5ab9" providerId="Windows Live" clId="Web-{B7FACA74-C57A-BB96-0633-9B25C0098E1C}" dt="2024-09-27T09:37:15.399" v="389"/>
          <ac:picMkLst>
            <pc:docMk/>
            <pc:sldMk cId="0" sldId="262"/>
            <ac:picMk id="48" creationId="{36F583C6-4594-B992-0968-92C50F153EA2}"/>
          </ac:picMkLst>
        </pc:picChg>
      </pc:sldChg>
      <pc:sldChg chg="delSp modSp delAnim">
        <pc:chgData name="Sarah Ahmed" userId="485d66d5aa0b5ab9" providerId="Windows Live" clId="Web-{B7FACA74-C57A-BB96-0633-9B25C0098E1C}" dt="2024-09-27T09:45:11.836" v="517" actId="1076"/>
        <pc:sldMkLst>
          <pc:docMk/>
          <pc:sldMk cId="0" sldId="267"/>
        </pc:sldMkLst>
        <pc:spChg chg="mod">
          <ac:chgData name="Sarah Ahmed" userId="485d66d5aa0b5ab9" providerId="Windows Live" clId="Web-{B7FACA74-C57A-BB96-0633-9B25C0098E1C}" dt="2024-09-27T09:45:08.804" v="516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5:11.836" v="517" actId="107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5:02.445" v="515" actId="1076"/>
          <ac:spMkLst>
            <pc:docMk/>
            <pc:sldMk cId="0" sldId="267"/>
            <ac:spMk id="15" creationId="{00000000-0000-0000-0000-000000000000}"/>
          </ac:spMkLst>
        </pc:spChg>
        <pc:picChg chg="del">
          <ac:chgData name="Sarah Ahmed" userId="485d66d5aa0b5ab9" providerId="Windows Live" clId="Web-{B7FACA74-C57A-BB96-0633-9B25C0098E1C}" dt="2024-09-27T09:44:41.929" v="510"/>
          <ac:picMkLst>
            <pc:docMk/>
            <pc:sldMk cId="0" sldId="267"/>
            <ac:picMk id="8" creationId="{2F56DF8D-7C64-00FF-2446-CEE4C5B6E303}"/>
          </ac:picMkLst>
        </pc:picChg>
        <pc:picChg chg="del">
          <ac:chgData name="Sarah Ahmed" userId="485d66d5aa0b5ab9" providerId="Windows Live" clId="Web-{B7FACA74-C57A-BB96-0633-9B25C0098E1C}" dt="2024-09-27T09:44:40.023" v="509"/>
          <ac:picMkLst>
            <pc:docMk/>
            <pc:sldMk cId="0" sldId="267"/>
            <ac:picMk id="9" creationId="{AF1BA0D0-DD1D-ADC0-046A-091F977F9748}"/>
          </ac:picMkLst>
        </pc:picChg>
      </pc:sldChg>
      <pc:sldChg chg="delSp modSp ord">
        <pc:chgData name="Sarah Ahmed" userId="485d66d5aa0b5ab9" providerId="Windows Live" clId="Web-{B7FACA74-C57A-BB96-0633-9B25C0098E1C}" dt="2024-09-27T09:44:28.320" v="508" actId="20577"/>
        <pc:sldMkLst>
          <pc:docMk/>
          <pc:sldMk cId="231189658" sldId="270"/>
        </pc:sldMkLst>
        <pc:spChg chg="del">
          <ac:chgData name="Sarah Ahmed" userId="485d66d5aa0b5ab9" providerId="Windows Live" clId="Web-{B7FACA74-C57A-BB96-0633-9B25C0098E1C}" dt="2024-09-27T09:42:39.211" v="474"/>
          <ac:spMkLst>
            <pc:docMk/>
            <pc:sldMk cId="231189658" sldId="270"/>
            <ac:spMk id="2" creationId="{00000000-0000-0000-0000-000000000000}"/>
          </ac:spMkLst>
        </pc:spChg>
        <pc:spChg chg="del">
          <ac:chgData name="Sarah Ahmed" userId="485d66d5aa0b5ab9" providerId="Windows Live" clId="Web-{B7FACA74-C57A-BB96-0633-9B25C0098E1C}" dt="2024-09-27T09:42:37.461" v="473"/>
          <ac:spMkLst>
            <pc:docMk/>
            <pc:sldMk cId="231189658" sldId="270"/>
            <ac:spMk id="3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4:28.320" v="508" actId="20577"/>
          <ac:spMkLst>
            <pc:docMk/>
            <pc:sldMk cId="231189658" sldId="270"/>
            <ac:spMk id="9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4:13.054" v="506" actId="20577"/>
          <ac:spMkLst>
            <pc:docMk/>
            <pc:sldMk cId="231189658" sldId="270"/>
            <ac:spMk id="16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43:20.226" v="486" actId="1076"/>
          <ac:spMkLst>
            <pc:docMk/>
            <pc:sldMk cId="231189658" sldId="270"/>
            <ac:spMk id="28" creationId="{00000000-0000-0000-0000-000000000000}"/>
          </ac:spMkLst>
        </pc:spChg>
        <pc:grpChg chg="mod">
          <ac:chgData name="Sarah Ahmed" userId="485d66d5aa0b5ab9" providerId="Windows Live" clId="Web-{B7FACA74-C57A-BB96-0633-9B25C0098E1C}" dt="2024-09-27T09:43:25.914" v="488" actId="14100"/>
          <ac:grpSpMkLst>
            <pc:docMk/>
            <pc:sldMk cId="231189658" sldId="270"/>
            <ac:grpSpMk id="4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3:43.242" v="489" actId="1076"/>
          <ac:grpSpMkLst>
            <pc:docMk/>
            <pc:sldMk cId="231189658" sldId="270"/>
            <ac:grpSpMk id="7" creationId="{00000000-0000-0000-0000-000000000000}"/>
          </ac:grpSpMkLst>
        </pc:grpChg>
        <pc:grpChg chg="mod">
          <ac:chgData name="Sarah Ahmed" userId="485d66d5aa0b5ab9" providerId="Windows Live" clId="Web-{B7FACA74-C57A-BB96-0633-9B25C0098E1C}" dt="2024-09-27T09:43:48.883" v="494" actId="1076"/>
          <ac:grpSpMkLst>
            <pc:docMk/>
            <pc:sldMk cId="231189658" sldId="270"/>
            <ac:grpSpMk id="14" creationId="{00000000-0000-0000-0000-000000000000}"/>
          </ac:grpSpMkLst>
        </pc:grpChg>
        <pc:picChg chg="mod">
          <ac:chgData name="Sarah Ahmed" userId="485d66d5aa0b5ab9" providerId="Windows Live" clId="Web-{B7FACA74-C57A-BB96-0633-9B25C0098E1C}" dt="2024-09-27T09:43:57.680" v="501" actId="1076"/>
          <ac:picMkLst>
            <pc:docMk/>
            <pc:sldMk cId="231189658" sldId="270"/>
            <ac:picMk id="22" creationId="{C0117B83-CB79-05D3-CD86-291136D4CDE7}"/>
          </ac:picMkLst>
        </pc:picChg>
        <pc:picChg chg="mod">
          <ac:chgData name="Sarah Ahmed" userId="485d66d5aa0b5ab9" providerId="Windows Live" clId="Web-{B7FACA74-C57A-BB96-0633-9B25C0098E1C}" dt="2024-09-27T09:44:01.117" v="503" actId="1076"/>
          <ac:picMkLst>
            <pc:docMk/>
            <pc:sldMk cId="231189658" sldId="270"/>
            <ac:picMk id="23" creationId="{0BAD16B1-8A26-B60F-A204-8AFEF274227C}"/>
          </ac:picMkLst>
        </pc:picChg>
        <pc:picChg chg="mod">
          <ac:chgData name="Sarah Ahmed" userId="485d66d5aa0b5ab9" providerId="Windows Live" clId="Web-{B7FACA74-C57A-BB96-0633-9B25C0098E1C}" dt="2024-09-27T09:43:53.601" v="500" actId="1076"/>
          <ac:picMkLst>
            <pc:docMk/>
            <pc:sldMk cId="231189658" sldId="270"/>
            <ac:picMk id="24" creationId="{C7D88266-45A5-EB90-4B98-866610ACF81A}"/>
          </ac:picMkLst>
        </pc:picChg>
      </pc:sldChg>
      <pc:sldChg chg="addSp delSp modSp">
        <pc:chgData name="Sarah Ahmed" userId="485d66d5aa0b5ab9" providerId="Windows Live" clId="Web-{B7FACA74-C57A-BB96-0633-9B25C0098E1C}" dt="2024-09-27T09:37:04.040" v="385" actId="1076"/>
        <pc:sldMkLst>
          <pc:docMk/>
          <pc:sldMk cId="4024244" sldId="272"/>
        </pc:sldMkLst>
        <pc:spChg chg="mod">
          <ac:chgData name="Sarah Ahmed" userId="485d66d5aa0b5ab9" providerId="Windows Live" clId="Web-{B7FACA74-C57A-BB96-0633-9B25C0098E1C}" dt="2024-09-27T09:37:04.040" v="385" actId="1076"/>
          <ac:spMkLst>
            <pc:docMk/>
            <pc:sldMk cId="4024244" sldId="272"/>
            <ac:spMk id="15" creationId="{0A00271D-B8AF-57EA-9773-360A257A6D3B}"/>
          </ac:spMkLst>
        </pc:spChg>
        <pc:grpChg chg="add del">
          <ac:chgData name="Sarah Ahmed" userId="485d66d5aa0b5ab9" providerId="Windows Live" clId="Web-{B7FACA74-C57A-BB96-0633-9B25C0098E1C}" dt="2024-09-27T09:37:02.930" v="384"/>
          <ac:grpSpMkLst>
            <pc:docMk/>
            <pc:sldMk cId="4024244" sldId="272"/>
            <ac:grpSpMk id="7" creationId="{00000000-0000-0000-0000-000000000000}"/>
          </ac:grpSpMkLst>
        </pc:grpChg>
        <pc:picChg chg="mod">
          <ac:chgData name="Sarah Ahmed" userId="485d66d5aa0b5ab9" providerId="Windows Live" clId="Web-{B7FACA74-C57A-BB96-0633-9B25C0098E1C}" dt="2024-09-27T09:36:59.930" v="383" actId="1076"/>
          <ac:picMkLst>
            <pc:docMk/>
            <pc:sldMk cId="4024244" sldId="272"/>
            <ac:picMk id="3" creationId="{AAABA698-6B2C-4756-3AC7-7E973FC390E9}"/>
          </ac:picMkLst>
        </pc:picChg>
        <pc:picChg chg="mod">
          <ac:chgData name="Sarah Ahmed" userId="485d66d5aa0b5ab9" providerId="Windows Live" clId="Web-{B7FACA74-C57A-BB96-0633-9B25C0098E1C}" dt="2024-09-27T09:36:56.571" v="382" actId="1076"/>
          <ac:picMkLst>
            <pc:docMk/>
            <pc:sldMk cId="4024244" sldId="272"/>
            <ac:picMk id="4" creationId="{E06C7612-913A-938A-48BA-C4FB4D1C94F9}"/>
          </ac:picMkLst>
        </pc:picChg>
        <pc:picChg chg="del">
          <ac:chgData name="Sarah Ahmed" userId="485d66d5aa0b5ab9" providerId="Windows Live" clId="Web-{B7FACA74-C57A-BB96-0633-9B25C0098E1C}" dt="2024-09-27T09:36:27.743" v="372"/>
          <ac:picMkLst>
            <pc:docMk/>
            <pc:sldMk cId="4024244" sldId="272"/>
            <ac:picMk id="6" creationId="{153693E3-A63B-B07A-E4B5-9F432EE9A627}"/>
          </ac:picMkLst>
        </pc:picChg>
      </pc:sldChg>
      <pc:sldChg chg="modSp">
        <pc:chgData name="Sarah Ahmed" userId="485d66d5aa0b5ab9" providerId="Windows Live" clId="Web-{B7FACA74-C57A-BB96-0633-9B25C0098E1C}" dt="2024-09-27T09:29:21.588" v="256" actId="20577"/>
        <pc:sldMkLst>
          <pc:docMk/>
          <pc:sldMk cId="1341507094" sldId="274"/>
        </pc:sldMkLst>
        <pc:spChg chg="mod">
          <ac:chgData name="Sarah Ahmed" userId="485d66d5aa0b5ab9" providerId="Windows Live" clId="Web-{B7FACA74-C57A-BB96-0633-9B25C0098E1C}" dt="2024-09-27T09:29:21.588" v="256" actId="20577"/>
          <ac:spMkLst>
            <pc:docMk/>
            <pc:sldMk cId="1341507094" sldId="274"/>
            <ac:spMk id="3" creationId="{09651256-DB3F-5BD8-1725-4F8F7743A8C0}"/>
          </ac:spMkLst>
        </pc:spChg>
        <pc:spChg chg="mod">
          <ac:chgData name="Sarah Ahmed" userId="485d66d5aa0b5ab9" providerId="Windows Live" clId="Web-{B7FACA74-C57A-BB96-0633-9B25C0098E1C}" dt="2024-09-27T09:29:18.588" v="254" actId="20577"/>
          <ac:spMkLst>
            <pc:docMk/>
            <pc:sldMk cId="1341507094" sldId="274"/>
            <ac:spMk id="15" creationId="{00000000-0000-0000-0000-000000000000}"/>
          </ac:spMkLst>
        </pc:spChg>
        <pc:picChg chg="mod">
          <ac:chgData name="Sarah Ahmed" userId="485d66d5aa0b5ab9" providerId="Windows Live" clId="Web-{B7FACA74-C57A-BB96-0633-9B25C0098E1C}" dt="2024-09-27T09:28:59.791" v="249" actId="1076"/>
          <ac:picMkLst>
            <pc:docMk/>
            <pc:sldMk cId="1341507094" sldId="274"/>
            <ac:picMk id="4" creationId="{FFAA9095-FE65-F7F1-A106-1AF4CAB9B268}"/>
          </ac:picMkLst>
        </pc:picChg>
        <pc:picChg chg="mod">
          <ac:chgData name="Sarah Ahmed" userId="485d66d5aa0b5ab9" providerId="Windows Live" clId="Web-{B7FACA74-C57A-BB96-0633-9B25C0098E1C}" dt="2024-09-27T09:28:26.791" v="240" actId="1076"/>
          <ac:picMkLst>
            <pc:docMk/>
            <pc:sldMk cId="1341507094" sldId="274"/>
            <ac:picMk id="24" creationId="{38D7F57E-016F-6937-19B9-895583B33985}"/>
          </ac:picMkLst>
        </pc:picChg>
      </pc:sldChg>
      <pc:sldChg chg="delSp modSp">
        <pc:chgData name="Sarah Ahmed" userId="485d66d5aa0b5ab9" providerId="Windows Live" clId="Web-{B7FACA74-C57A-BB96-0633-9B25C0098E1C}" dt="2024-09-27T09:36:22.134" v="371"/>
        <pc:sldMkLst>
          <pc:docMk/>
          <pc:sldMk cId="2481435282" sldId="275"/>
        </pc:sldMkLst>
        <pc:spChg chg="mod">
          <ac:chgData name="Sarah Ahmed" userId="485d66d5aa0b5ab9" providerId="Windows Live" clId="Web-{B7FACA74-C57A-BB96-0633-9B25C0098E1C}" dt="2024-09-27T09:34:59.603" v="345" actId="1076"/>
          <ac:spMkLst>
            <pc:docMk/>
            <pc:sldMk cId="2481435282" sldId="275"/>
            <ac:spMk id="5" creationId="{C5918BA8-F429-F4C2-AD29-D93961B5660E}"/>
          </ac:spMkLst>
        </pc:spChg>
        <pc:spChg chg="mod">
          <ac:chgData name="Sarah Ahmed" userId="485d66d5aa0b5ab9" providerId="Windows Live" clId="Web-{B7FACA74-C57A-BB96-0633-9B25C0098E1C}" dt="2024-09-27T09:34:54.665" v="344" actId="1076"/>
          <ac:spMkLst>
            <pc:docMk/>
            <pc:sldMk cId="2481435282" sldId="275"/>
            <ac:spMk id="12" creationId="{FB339C93-9C5B-5782-886C-14A0D14A97C8}"/>
          </ac:spMkLst>
        </pc:spChg>
        <pc:picChg chg="del mod">
          <ac:chgData name="Sarah Ahmed" userId="485d66d5aa0b5ab9" providerId="Windows Live" clId="Web-{B7FACA74-C57A-BB96-0633-9B25C0098E1C}" dt="2024-09-27T09:36:22.134" v="371"/>
          <ac:picMkLst>
            <pc:docMk/>
            <pc:sldMk cId="2481435282" sldId="275"/>
            <ac:picMk id="6" creationId="{153693E3-A63B-B07A-E4B5-9F432EE9A627}"/>
          </ac:picMkLst>
        </pc:picChg>
      </pc:sldChg>
      <pc:sldChg chg="modSp">
        <pc:chgData name="Sarah Ahmed" userId="485d66d5aa0b5ab9" providerId="Windows Live" clId="Web-{B7FACA74-C57A-BB96-0633-9B25C0098E1C}" dt="2024-09-27T09:42:29.383" v="472" actId="1076"/>
        <pc:sldMkLst>
          <pc:docMk/>
          <pc:sldMk cId="1919184635" sldId="277"/>
        </pc:sldMkLst>
        <pc:spChg chg="mod">
          <ac:chgData name="Sarah Ahmed" userId="485d66d5aa0b5ab9" providerId="Windows Live" clId="Web-{B7FACA74-C57A-BB96-0633-9B25C0098E1C}" dt="2024-09-27T09:42:22.961" v="470" actId="1076"/>
          <ac:spMkLst>
            <pc:docMk/>
            <pc:sldMk cId="1919184635" sldId="277"/>
            <ac:spMk id="2" creationId="{46D1CA0C-F155-F033-7344-1125304B2717}"/>
          </ac:spMkLst>
        </pc:spChg>
        <pc:spChg chg="mod">
          <ac:chgData name="Sarah Ahmed" userId="485d66d5aa0b5ab9" providerId="Windows Live" clId="Web-{B7FACA74-C57A-BB96-0633-9B25C0098E1C}" dt="2024-09-27T09:42:17.523" v="469" actId="1076"/>
          <ac:spMkLst>
            <pc:docMk/>
            <pc:sldMk cId="1919184635" sldId="277"/>
            <ac:spMk id="5" creationId="{C5328CC4-EADF-9154-1566-B0060E23DFA1}"/>
          </ac:spMkLst>
        </pc:spChg>
        <pc:spChg chg="mod">
          <ac:chgData name="Sarah Ahmed" userId="485d66d5aa0b5ab9" providerId="Windows Live" clId="Web-{B7FACA74-C57A-BB96-0633-9B25C0098E1C}" dt="2024-09-27T09:42:10.805" v="468" actId="1076"/>
          <ac:spMkLst>
            <pc:docMk/>
            <pc:sldMk cId="1919184635" sldId="277"/>
            <ac:spMk id="10" creationId="{D0CFF279-2FB6-7AFD-DD31-A88480246A58}"/>
          </ac:spMkLst>
        </pc:spChg>
        <pc:spChg chg="mod">
          <ac:chgData name="Sarah Ahmed" userId="485d66d5aa0b5ab9" providerId="Windows Live" clId="Web-{B7FACA74-C57A-BB96-0633-9B25C0098E1C}" dt="2024-09-27T09:42:25.523" v="471" actId="1076"/>
          <ac:spMkLst>
            <pc:docMk/>
            <pc:sldMk cId="1919184635" sldId="277"/>
            <ac:spMk id="12" creationId="{57316F2C-ABB5-C4C5-F1C4-81C7AEEF5105}"/>
          </ac:spMkLst>
        </pc:spChg>
        <pc:spChg chg="mod">
          <ac:chgData name="Sarah Ahmed" userId="485d66d5aa0b5ab9" providerId="Windows Live" clId="Web-{B7FACA74-C57A-BB96-0633-9B25C0098E1C}" dt="2024-09-27T09:42:29.383" v="472" actId="1076"/>
          <ac:spMkLst>
            <pc:docMk/>
            <pc:sldMk cId="1919184635" sldId="277"/>
            <ac:spMk id="14" creationId="{9A1609B9-D648-3548-52C6-FD4F571FB9AF}"/>
          </ac:spMkLst>
        </pc:spChg>
      </pc:sldChg>
      <pc:sldChg chg="addSp delSp modSp addAnim delAnim">
        <pc:chgData name="Sarah Ahmed" userId="485d66d5aa0b5ab9" providerId="Windows Live" clId="Web-{B7FACA74-C57A-BB96-0633-9B25C0098E1C}" dt="2024-09-27T09:22:17.417" v="146" actId="20577"/>
        <pc:sldMkLst>
          <pc:docMk/>
          <pc:sldMk cId="139084992" sldId="280"/>
        </pc:sldMkLst>
        <pc:spChg chg="del mod">
          <ac:chgData name="Sarah Ahmed" userId="485d66d5aa0b5ab9" providerId="Windows Live" clId="Web-{B7FACA74-C57A-BB96-0633-9B25C0098E1C}" dt="2024-09-27T09:21:03.307" v="122"/>
          <ac:spMkLst>
            <pc:docMk/>
            <pc:sldMk cId="139084992" sldId="280"/>
            <ac:spMk id="3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21:56.698" v="136" actId="1076"/>
          <ac:spMkLst>
            <pc:docMk/>
            <pc:sldMk cId="139084992" sldId="280"/>
            <ac:spMk id="5" creationId="{00000000-0000-0000-0000-000000000000}"/>
          </ac:spMkLst>
        </pc:spChg>
        <pc:spChg chg="add mod">
          <ac:chgData name="Sarah Ahmed" userId="485d66d5aa0b5ab9" providerId="Windows Live" clId="Web-{B7FACA74-C57A-BB96-0633-9B25C0098E1C}" dt="2024-09-27T09:22:17.417" v="146" actId="20577"/>
          <ac:spMkLst>
            <pc:docMk/>
            <pc:sldMk cId="139084992" sldId="280"/>
            <ac:spMk id="6" creationId="{E1977E9B-C37C-26F0-C7D2-751877A1B43C}"/>
          </ac:spMkLst>
        </pc:spChg>
        <pc:spChg chg="mod">
          <ac:chgData name="Sarah Ahmed" userId="485d66d5aa0b5ab9" providerId="Windows Live" clId="Web-{B7FACA74-C57A-BB96-0633-9B25C0098E1C}" dt="2024-09-27T09:21:52.589" v="135" actId="1076"/>
          <ac:spMkLst>
            <pc:docMk/>
            <pc:sldMk cId="139084992" sldId="280"/>
            <ac:spMk id="8" creationId="{00000000-0000-0000-0000-000000000000}"/>
          </ac:spMkLst>
        </pc:spChg>
        <pc:spChg chg="del">
          <ac:chgData name="Sarah Ahmed" userId="485d66d5aa0b5ab9" providerId="Windows Live" clId="Web-{B7FACA74-C57A-BB96-0633-9B25C0098E1C}" dt="2024-09-27T09:16:42.011" v="57"/>
          <ac:spMkLst>
            <pc:docMk/>
            <pc:sldMk cId="139084992" sldId="280"/>
            <ac:spMk id="9" creationId="{00000000-0000-0000-0000-000000000000}"/>
          </ac:spMkLst>
        </pc:spChg>
        <pc:picChg chg="mod modCrop">
          <ac:chgData name="Sarah Ahmed" userId="485d66d5aa0b5ab9" providerId="Windows Live" clId="Web-{B7FACA74-C57A-BB96-0633-9B25C0098E1C}" dt="2024-09-27T09:20:28.604" v="114" actId="1076"/>
          <ac:picMkLst>
            <pc:docMk/>
            <pc:sldMk cId="139084992" sldId="280"/>
            <ac:picMk id="13" creationId="{143811B1-9D83-3389-7691-C40C2EBCD8E5}"/>
          </ac:picMkLst>
        </pc:picChg>
      </pc:sldChg>
      <pc:sldChg chg="modSp addAnim delAnim">
        <pc:chgData name="Sarah Ahmed" userId="485d66d5aa0b5ab9" providerId="Windows Live" clId="Web-{B7FACA74-C57A-BB96-0633-9B25C0098E1C}" dt="2024-09-27T09:22:36.401" v="147" actId="20577"/>
        <pc:sldMkLst>
          <pc:docMk/>
          <pc:sldMk cId="717902671" sldId="281"/>
        </pc:sldMkLst>
        <pc:spChg chg="mod">
          <ac:chgData name="Sarah Ahmed" userId="485d66d5aa0b5ab9" providerId="Windows Live" clId="Web-{B7FACA74-C57A-BB96-0633-9B25C0098E1C}" dt="2024-09-27T09:20:45.792" v="117" actId="1076"/>
          <ac:spMkLst>
            <pc:docMk/>
            <pc:sldMk cId="717902671" sldId="281"/>
            <ac:spMk id="3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22:36.401" v="147" actId="20577"/>
          <ac:spMkLst>
            <pc:docMk/>
            <pc:sldMk cId="717902671" sldId="281"/>
            <ac:spMk id="11" creationId="{D071AC9D-CB03-2D21-0397-2E92132229C9}"/>
          </ac:spMkLst>
        </pc:spChg>
        <pc:picChg chg="mod">
          <ac:chgData name="Sarah Ahmed" userId="485d66d5aa0b5ab9" providerId="Windows Live" clId="Web-{B7FACA74-C57A-BB96-0633-9B25C0098E1C}" dt="2024-09-27T09:20:40.307" v="116" actId="1076"/>
          <ac:picMkLst>
            <pc:docMk/>
            <pc:sldMk cId="717902671" sldId="281"/>
            <ac:picMk id="13" creationId="{143811B1-9D83-3389-7691-C40C2EBCD8E5}"/>
          </ac:picMkLst>
        </pc:picChg>
      </pc:sldChg>
      <pc:sldChg chg="addSp delSp modSp">
        <pc:chgData name="Sarah Ahmed" userId="485d66d5aa0b5ab9" providerId="Windows Live" clId="Web-{B7FACA74-C57A-BB96-0633-9B25C0098E1C}" dt="2024-09-27T09:14:42.933" v="38" actId="1076"/>
        <pc:sldMkLst>
          <pc:docMk/>
          <pc:sldMk cId="4048619615" sldId="283"/>
        </pc:sldMkLst>
        <pc:picChg chg="add del mod">
          <ac:chgData name="Sarah Ahmed" userId="485d66d5aa0b5ab9" providerId="Windows Live" clId="Web-{B7FACA74-C57A-BB96-0633-9B25C0098E1C}" dt="2024-09-27T09:12:12.152" v="7"/>
          <ac:picMkLst>
            <pc:docMk/>
            <pc:sldMk cId="4048619615" sldId="283"/>
            <ac:picMk id="2" creationId="{78E6DD6A-ED01-217C-6BE3-D1499BF0BB10}"/>
          </ac:picMkLst>
        </pc:picChg>
        <pc:picChg chg="mod">
          <ac:chgData name="Sarah Ahmed" userId="485d66d5aa0b5ab9" providerId="Windows Live" clId="Web-{B7FACA74-C57A-BB96-0633-9B25C0098E1C}" dt="2024-09-27T09:14:42.933" v="38" actId="1076"/>
          <ac:picMkLst>
            <pc:docMk/>
            <pc:sldMk cId="4048619615" sldId="283"/>
            <ac:picMk id="3" creationId="{EC89673A-D29C-4043-1E85-F4E577D97948}"/>
          </ac:picMkLst>
        </pc:picChg>
        <pc:picChg chg="add mod">
          <ac:chgData name="Sarah Ahmed" userId="485d66d5aa0b5ab9" providerId="Windows Live" clId="Web-{B7FACA74-C57A-BB96-0633-9B25C0098E1C}" dt="2024-09-27T09:14:17.090" v="29" actId="1076"/>
          <ac:picMkLst>
            <pc:docMk/>
            <pc:sldMk cId="4048619615" sldId="283"/>
            <ac:picMk id="4" creationId="{CFEABE21-A1E2-B081-2A12-D79515C35344}"/>
          </ac:picMkLst>
        </pc:picChg>
        <pc:picChg chg="mod">
          <ac:chgData name="Sarah Ahmed" userId="485d66d5aa0b5ab9" providerId="Windows Live" clId="Web-{B7FACA74-C57A-BB96-0633-9B25C0098E1C}" dt="2024-09-27T09:14:41.746" v="37" actId="1076"/>
          <ac:picMkLst>
            <pc:docMk/>
            <pc:sldMk cId="4048619615" sldId="283"/>
            <ac:picMk id="5" creationId="{F47E3519-27FD-3C82-0BB1-8DAE4CB7FFD2}"/>
          </ac:picMkLst>
        </pc:picChg>
        <pc:picChg chg="del">
          <ac:chgData name="Sarah Ahmed" userId="485d66d5aa0b5ab9" providerId="Windows Live" clId="Web-{B7FACA74-C57A-BB96-0633-9B25C0098E1C}" dt="2024-09-27T09:11:52.465" v="1"/>
          <ac:picMkLst>
            <pc:docMk/>
            <pc:sldMk cId="4048619615" sldId="283"/>
            <ac:picMk id="6" creationId="{E526C71C-A7CF-5B23-9FE3-8F97539AC8DC}"/>
          </ac:picMkLst>
        </pc:picChg>
        <pc:picChg chg="mod">
          <ac:chgData name="Sarah Ahmed" userId="485d66d5aa0b5ab9" providerId="Windows Live" clId="Web-{B7FACA74-C57A-BB96-0633-9B25C0098E1C}" dt="2024-09-27T09:14:11.746" v="28" actId="1076"/>
          <ac:picMkLst>
            <pc:docMk/>
            <pc:sldMk cId="4048619615" sldId="283"/>
            <ac:picMk id="7" creationId="{18A6E220-9B64-7628-36FB-0D85AED79BCC}"/>
          </ac:picMkLst>
        </pc:picChg>
        <pc:picChg chg="del">
          <ac:chgData name="Sarah Ahmed" userId="485d66d5aa0b5ab9" providerId="Windows Live" clId="Web-{B7FACA74-C57A-BB96-0633-9B25C0098E1C}" dt="2024-09-27T09:12:39.668" v="11"/>
          <ac:picMkLst>
            <pc:docMk/>
            <pc:sldMk cId="4048619615" sldId="283"/>
            <ac:picMk id="8" creationId="{AE3BB47F-D412-60D9-07FB-0A26DA92B0F7}"/>
          </ac:picMkLst>
        </pc:picChg>
        <pc:picChg chg="add mod">
          <ac:chgData name="Sarah Ahmed" userId="485d66d5aa0b5ab9" providerId="Windows Live" clId="Web-{B7FACA74-C57A-BB96-0633-9B25C0098E1C}" dt="2024-09-27T09:14:38.668" v="36" actId="1076"/>
          <ac:picMkLst>
            <pc:docMk/>
            <pc:sldMk cId="4048619615" sldId="283"/>
            <ac:picMk id="9" creationId="{41229BA5-1EF1-B6C2-92FA-49C1EB5DF1A4}"/>
          </ac:picMkLst>
        </pc:picChg>
      </pc:sldChg>
      <pc:sldChg chg="del">
        <pc:chgData name="Sarah Ahmed" userId="485d66d5aa0b5ab9" providerId="Windows Live" clId="Web-{B7FACA74-C57A-BB96-0633-9B25C0098E1C}" dt="2024-09-27T09:22:56.010" v="151"/>
        <pc:sldMkLst>
          <pc:docMk/>
          <pc:sldMk cId="1781491010" sldId="284"/>
        </pc:sldMkLst>
      </pc:sldChg>
      <pc:sldChg chg="modSp">
        <pc:chgData name="Sarah Ahmed" userId="485d66d5aa0b5ab9" providerId="Windows Live" clId="Web-{B7FACA74-C57A-BB96-0633-9B25C0098E1C}" dt="2024-09-27T09:36:11.243" v="369" actId="20577"/>
        <pc:sldMkLst>
          <pc:docMk/>
          <pc:sldMk cId="1429035939" sldId="285"/>
        </pc:sldMkLst>
        <pc:spChg chg="mod">
          <ac:chgData name="Sarah Ahmed" userId="485d66d5aa0b5ab9" providerId="Windows Live" clId="Web-{B7FACA74-C57A-BB96-0633-9B25C0098E1C}" dt="2024-09-27T09:36:11.243" v="369" actId="20577"/>
          <ac:spMkLst>
            <pc:docMk/>
            <pc:sldMk cId="1429035939" sldId="285"/>
            <ac:spMk id="15" creationId="{0A00271D-B8AF-57EA-9773-360A257A6D3B}"/>
          </ac:spMkLst>
        </pc:spChg>
      </pc:sldChg>
      <pc:sldChg chg="modSp">
        <pc:chgData name="Sarah Ahmed" userId="485d66d5aa0b5ab9" providerId="Windows Live" clId="Web-{B7FACA74-C57A-BB96-0633-9B25C0098E1C}" dt="2024-09-27T09:26:11.166" v="204" actId="20577"/>
        <pc:sldMkLst>
          <pc:docMk/>
          <pc:sldMk cId="2660077158" sldId="286"/>
        </pc:sldMkLst>
        <pc:spChg chg="mod">
          <ac:chgData name="Sarah Ahmed" userId="485d66d5aa0b5ab9" providerId="Windows Live" clId="Web-{B7FACA74-C57A-BB96-0633-9B25C0098E1C}" dt="2024-09-27T09:26:11.166" v="204" actId="20577"/>
          <ac:spMkLst>
            <pc:docMk/>
            <pc:sldMk cId="2660077158" sldId="286"/>
            <ac:spMk id="15" creationId="{0A00271D-B8AF-57EA-9773-360A257A6D3B}"/>
          </ac:spMkLst>
        </pc:spChg>
      </pc:sldChg>
      <pc:sldChg chg="add del replId">
        <pc:chgData name="Sarah Ahmed" userId="485d66d5aa0b5ab9" providerId="Windows Live" clId="Web-{B7FACA74-C57A-BB96-0633-9B25C0098E1C}" dt="2024-09-27T09:22:49.213" v="149"/>
        <pc:sldMkLst>
          <pc:docMk/>
          <pc:sldMk cId="1897572230" sldId="289"/>
        </pc:sldMkLst>
      </pc:sldChg>
      <pc:sldChg chg="modSp add replId">
        <pc:chgData name="Sarah Ahmed" userId="485d66d5aa0b5ab9" providerId="Windows Live" clId="Web-{B7FACA74-C57A-BB96-0633-9B25C0098E1C}" dt="2024-09-27T09:32:31.665" v="311" actId="1076"/>
        <pc:sldMkLst>
          <pc:docMk/>
          <pc:sldMk cId="4041922565" sldId="289"/>
        </pc:sldMkLst>
        <pc:spChg chg="mod">
          <ac:chgData name="Sarah Ahmed" userId="485d66d5aa0b5ab9" providerId="Windows Live" clId="Web-{B7FACA74-C57A-BB96-0633-9B25C0098E1C}" dt="2024-09-27T09:32:25.369" v="310" actId="20577"/>
          <ac:spMkLst>
            <pc:docMk/>
            <pc:sldMk cId="4041922565" sldId="289"/>
            <ac:spMk id="2" creationId="{00000000-0000-0000-0000-000000000000}"/>
          </ac:spMkLst>
        </pc:spChg>
        <pc:spChg chg="mod">
          <ac:chgData name="Sarah Ahmed" userId="485d66d5aa0b5ab9" providerId="Windows Live" clId="Web-{B7FACA74-C57A-BB96-0633-9B25C0098E1C}" dt="2024-09-27T09:32:10.650" v="297" actId="1076"/>
          <ac:spMkLst>
            <pc:docMk/>
            <pc:sldMk cId="4041922565" sldId="289"/>
            <ac:spMk id="4" creationId="{00000000-0000-0000-0000-000000000000}"/>
          </ac:spMkLst>
        </pc:spChg>
        <pc:grpChg chg="mod">
          <ac:chgData name="Sarah Ahmed" userId="485d66d5aa0b5ab9" providerId="Windows Live" clId="Web-{B7FACA74-C57A-BB96-0633-9B25C0098E1C}" dt="2024-09-27T09:32:31.665" v="311" actId="1076"/>
          <ac:grpSpMkLst>
            <pc:docMk/>
            <pc:sldMk cId="4041922565" sldId="289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0.svg"/><Relationship Id="rId7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9673A-D29C-4043-1E85-F4E577D9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49" y="5019657"/>
            <a:ext cx="11430000" cy="352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E3519-27FD-3C82-0BB1-8DAE4CB7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" y="3117096"/>
            <a:ext cx="18288000" cy="2152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6E220-9B64-7628-36FB-0D85AED79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4" y="8869227"/>
            <a:ext cx="2987299" cy="1146147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FEABE21-A1E2-B081-2A12-D79515C3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7186" y="8032617"/>
            <a:ext cx="3990815" cy="2261513"/>
          </a:xfrm>
          <a:prstGeom prst="rect">
            <a:avLst/>
          </a:prstGeom>
        </p:spPr>
      </p:pic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1229BA5-1EF1-B6C2-92FA-49C1EB5DF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23" y="410705"/>
            <a:ext cx="2800300" cy="25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6575" y="3051011"/>
            <a:ext cx="10214850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16620"/>
              </a:lnSpc>
              <a:spcBef>
                <a:spcPct val="0"/>
              </a:spcBef>
            </a:pPr>
            <a:r>
              <a:rPr lang="en-US" sz="138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Details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648200" y="-15963900"/>
            <a:ext cx="10496820" cy="23758341"/>
            <a:chOff x="-296996" y="-47625"/>
            <a:chExt cx="3308968" cy="7489467"/>
          </a:xfrm>
        </p:grpSpPr>
        <p:sp>
          <p:nvSpPr>
            <p:cNvPr id="4" name="Freeform 4"/>
            <p:cNvSpPr/>
            <p:nvPr/>
          </p:nvSpPr>
          <p:spPr>
            <a:xfrm>
              <a:off x="-296996" y="5885544"/>
              <a:ext cx="3011972" cy="1556298"/>
            </a:xfrm>
            <a:custGeom>
              <a:avLst/>
              <a:gdLst/>
              <a:ahLst/>
              <a:cxnLst/>
              <a:rect l="l" t="t" r="r" b="b"/>
              <a:pathLst>
                <a:path w="3011972" h="1556298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8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" y="-74012"/>
            <a:ext cx="8047417" cy="1902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00271D-B8AF-57EA-9773-360A257A6D3B}"/>
              </a:ext>
            </a:extLst>
          </p:cNvPr>
          <p:cNvSpPr txBox="1"/>
          <p:nvPr/>
        </p:nvSpPr>
        <p:spPr>
          <a:xfrm>
            <a:off x="808311" y="3043518"/>
            <a:ext cx="9224682" cy="77650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tserrat"/>
              </a:rPr>
              <a:t>.</a:t>
            </a:r>
            <a:r>
              <a:rPr lang="en-US" sz="4000" b="1" dirty="0">
                <a:solidFill>
                  <a:srgbClr val="7030A0"/>
                </a:solidFill>
                <a:latin typeface="Montserrat"/>
              </a:rPr>
              <a:t>User Interface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/>
              </a:rPr>
              <a:t>The game's interface was designed using HTML and CSS. Bootstrap was used for styling and responsiveness, ensuring the game looked great on different screen sizes.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7030A0"/>
                </a:solidFill>
                <a:latin typeface="Montserrat"/>
              </a:rPr>
              <a:t>Game Logic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/>
              </a:rPr>
              <a:t>The game logic, including turn management, disc placement, and win condition checks, was implemented using JavaScript.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BA698-6B2C-4756-3AC7-7E973FC39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6" y="-74012"/>
            <a:ext cx="3514133" cy="1874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8A4F1-D9A0-A776-BA67-462AABE07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3316" y="2095500"/>
            <a:ext cx="3142640" cy="4081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78ACD7-440E-1EC2-8AEA-FBAC075B3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0" y="4136260"/>
            <a:ext cx="2763497" cy="3478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D2AEA8-1F53-976C-1095-29E80D481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0075" y="6177020"/>
            <a:ext cx="2520336" cy="3548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3693E3-A63B-B07A-E4B5-9F432EE9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0" y="7277100"/>
            <a:ext cx="3901778" cy="371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-74012"/>
            <a:ext cx="8047417" cy="19021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7017E7-1C80-69C6-7F23-79B8BF4013F9}"/>
              </a:ext>
            </a:extLst>
          </p:cNvPr>
          <p:cNvGrpSpPr/>
          <p:nvPr/>
        </p:nvGrpSpPr>
        <p:grpSpPr>
          <a:xfrm>
            <a:off x="10962147" y="3009900"/>
            <a:ext cx="4724230" cy="4267200"/>
            <a:chOff x="2522997" y="4032460"/>
            <a:chExt cx="4724230" cy="4267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4DE90-ED9C-EFB2-9034-84A06B5B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368" y="4032460"/>
              <a:ext cx="3189859" cy="42672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263CCB-2D1B-6A06-2AB7-51A4329C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2997" y="5254097"/>
              <a:ext cx="2356124" cy="304556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2B72A65-D8CB-CA01-6537-064498AF2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4334" y="2069165"/>
            <a:ext cx="3546168" cy="5013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00271D-B8AF-57EA-9773-360A257A6D3B}"/>
              </a:ext>
            </a:extLst>
          </p:cNvPr>
          <p:cNvSpPr txBox="1"/>
          <p:nvPr/>
        </p:nvSpPr>
        <p:spPr>
          <a:xfrm>
            <a:off x="808310" y="2577851"/>
            <a:ext cx="9859689" cy="63904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7030A0"/>
                </a:solidFill>
                <a:latin typeface="Montserrat"/>
              </a:rPr>
              <a:t>Functionality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Montserrat"/>
              </a:rPr>
              <a:t>The game allows players to interact with the board, drop their discs, and receive feedback on the game's status.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7030A0"/>
                </a:solidFill>
                <a:latin typeface="Montserrat"/>
              </a:rPr>
              <a:t>User Experience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Montserrat"/>
              </a:rPr>
              <a:t>The focus was on providing a smooth and enjoyable gaming experience, with clear instructions and intuitive controls.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BA698-6B2C-4756-3AC7-7E973FC390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6" y="-74012"/>
            <a:ext cx="3514133" cy="1874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0077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E288BF4-67AC-41C5-9CE1-7F91F41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66587" y="6134100"/>
            <a:ext cx="3901778" cy="3712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2E0DB-6A06-66CB-B373-25EFB362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" y="0"/>
            <a:ext cx="8047417" cy="1902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B4956-A150-B2E1-45B0-FFF16F363D71}"/>
              </a:ext>
            </a:extLst>
          </p:cNvPr>
          <p:cNvSpPr txBox="1"/>
          <p:nvPr/>
        </p:nvSpPr>
        <p:spPr>
          <a:xfrm>
            <a:off x="685800" y="2247900"/>
            <a:ext cx="13868400" cy="75873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7030A0"/>
                </a:solidFill>
                <a:latin typeface="Montserrat"/>
              </a:rPr>
              <a:t>Here are the steps to start the Connect 4</a:t>
            </a:r>
            <a:r>
              <a:rPr lang="ar-EG" sz="4000" b="1" dirty="0">
                <a:solidFill>
                  <a:srgbClr val="7030A0"/>
                </a:solidFill>
                <a:latin typeface="Montserrat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Montserrat"/>
              </a:rPr>
              <a:t>game</a:t>
            </a:r>
            <a:endParaRPr lang="ar-EG" sz="4000" b="1">
              <a:solidFill>
                <a:srgbClr val="7030A0"/>
              </a:solidFill>
              <a:latin typeface="Montserrat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Log in to any Internet browser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The appearance of the selection page Game 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The login page will appear and the user will be asked to log in This is in the event that the user has account 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In the event that the user does not have an account, the sign up page will appear, and account 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The welcome page will appear 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The Connect 4 game will appear </a:t>
            </a:r>
            <a:endParaRPr lang="ar-EG" sz="3200" dirty="0">
              <a:latin typeface="Montserrat"/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latin typeface="Montserrat"/>
              </a:rPr>
              <a:t>Finally, the result page appears to the 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84AA9-64F0-B812-50B2-856EEDA62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970" y="1895528"/>
            <a:ext cx="5003897" cy="281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77692" y="-2899108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4987" y="2169905"/>
            <a:ext cx="6218139" cy="613513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27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975835" y="7669544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7185832" y="5558932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7143875" y="3003962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832138" y="933957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Freeform 16"/>
          <p:cNvSpPr/>
          <p:nvPr/>
        </p:nvSpPr>
        <p:spPr>
          <a:xfrm>
            <a:off x="3620450" y="3330326"/>
            <a:ext cx="1555883" cy="1287140"/>
          </a:xfrm>
          <a:custGeom>
            <a:avLst/>
            <a:gdLst/>
            <a:ahLst/>
            <a:cxnLst/>
            <a:rect l="l" t="t" r="r" b="b"/>
            <a:pathLst>
              <a:path w="1555883" h="1287140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00148" y="4818412"/>
            <a:ext cx="5310749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570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800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800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570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671101" y="7176625"/>
            <a:ext cx="457877" cy="4578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25950" y="5686149"/>
            <a:ext cx="457877" cy="45787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625950" y="4121207"/>
            <a:ext cx="457877" cy="45787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671101" y="2758149"/>
            <a:ext cx="457877" cy="45787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9" name="Picture 38" descr="A logo with black and orange colors&#10;&#10;Description automatically generated">
            <a:extLst>
              <a:ext uri="{FF2B5EF4-FFF2-40B4-BE49-F238E27FC236}">
                <a16:creationId xmlns:a16="http://schemas.microsoft.com/office/drawing/2014/main" id="{7049B73E-6D0B-8A6F-BC4B-25263884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483" y="-40745"/>
            <a:ext cx="2573867" cy="2917826"/>
          </a:xfrm>
          <a:prstGeom prst="rect">
            <a:avLst/>
          </a:prstGeom>
        </p:spPr>
      </p:pic>
      <p:pic>
        <p:nvPicPr>
          <p:cNvPr id="41" name="Picture 40" descr="A blue and white logo&#10;&#10;Description automatically generated">
            <a:extLst>
              <a:ext uri="{FF2B5EF4-FFF2-40B4-BE49-F238E27FC236}">
                <a16:creationId xmlns:a16="http://schemas.microsoft.com/office/drawing/2014/main" id="{5E13FBCC-78AA-7BFB-EE7E-220128C50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483" y="2435754"/>
            <a:ext cx="3046942" cy="2320925"/>
          </a:xfrm>
          <a:prstGeom prst="rect">
            <a:avLst/>
          </a:prstGeom>
        </p:spPr>
      </p:pic>
      <p:pic>
        <p:nvPicPr>
          <p:cNvPr id="42" name="Picture 41" descr="A yellow and black logo&#10;&#10;Description automatically generated">
            <a:extLst>
              <a:ext uri="{FF2B5EF4-FFF2-40B4-BE49-F238E27FC236}">
                <a16:creationId xmlns:a16="http://schemas.microsoft.com/office/drawing/2014/main" id="{95F99548-2842-EE03-92D3-66CDD6A54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150" y="5102754"/>
            <a:ext cx="2667000" cy="2667000"/>
          </a:xfrm>
          <a:prstGeom prst="rect">
            <a:avLst/>
          </a:prstGeom>
        </p:spPr>
      </p:pic>
      <p:pic>
        <p:nvPicPr>
          <p:cNvPr id="43" name="Picture 42" descr="A purple square with white letters&#10;&#10;Description automatically generated">
            <a:extLst>
              <a:ext uri="{FF2B5EF4-FFF2-40B4-BE49-F238E27FC236}">
                <a16:creationId xmlns:a16="http://schemas.microsoft.com/office/drawing/2014/main" id="{65307092-D707-7461-F6D1-C519464AC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650" y="7494589"/>
            <a:ext cx="33147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6575" y="3051011"/>
            <a:ext cx="10214850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16620"/>
              </a:lnSpc>
              <a:spcBef>
                <a:spcPct val="0"/>
              </a:spcBef>
            </a:pPr>
            <a:r>
              <a:rPr lang="en-US" sz="138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71141" y="-9791700"/>
            <a:ext cx="9880284" cy="17452111"/>
            <a:chOff x="0" y="-47625"/>
            <a:chExt cx="3114614" cy="5501521"/>
          </a:xfrm>
        </p:grpSpPr>
        <p:sp>
          <p:nvSpPr>
            <p:cNvPr id="4" name="Freeform 4"/>
            <p:cNvSpPr/>
            <p:nvPr/>
          </p:nvSpPr>
          <p:spPr>
            <a:xfrm>
              <a:off x="102642" y="3897598"/>
              <a:ext cx="3011972" cy="1556298"/>
            </a:xfrm>
            <a:custGeom>
              <a:avLst/>
              <a:gdLst/>
              <a:ahLst/>
              <a:cxnLst/>
              <a:rect l="l" t="t" r="r" b="b"/>
              <a:pathLst>
                <a:path w="3011972" h="1556298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52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3693E3-A63B-B07A-E4B5-9F432EE9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287" y="-1792653"/>
            <a:ext cx="3901778" cy="371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-74012"/>
            <a:ext cx="8047417" cy="1902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C53377-1987-9BFF-B7E5-26C3788D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27" y="2282442"/>
            <a:ext cx="4405802" cy="5722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9CBAF-641D-4E79-FC7E-835D245F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74" y="2226779"/>
            <a:ext cx="4546185" cy="5722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B33DB-7062-108B-4A60-804152EE4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9" y="2141526"/>
            <a:ext cx="4067155" cy="5722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6D1CA0C-F155-F033-7344-1125304B2717}"/>
              </a:ext>
            </a:extLst>
          </p:cNvPr>
          <p:cNvSpPr/>
          <p:nvPr/>
        </p:nvSpPr>
        <p:spPr>
          <a:xfrm>
            <a:off x="1634260" y="8424678"/>
            <a:ext cx="3657600" cy="12954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B0DE4A-B4C0-B7CE-E51A-5BDA398DB691}"/>
              </a:ext>
            </a:extLst>
          </p:cNvPr>
          <p:cNvSpPr/>
          <p:nvPr/>
        </p:nvSpPr>
        <p:spPr>
          <a:xfrm>
            <a:off x="7315200" y="8413409"/>
            <a:ext cx="3657600" cy="12954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328CC4-EADF-9154-1566-B0060E23DFA1}"/>
              </a:ext>
            </a:extLst>
          </p:cNvPr>
          <p:cNvSpPr/>
          <p:nvPr/>
        </p:nvSpPr>
        <p:spPr>
          <a:xfrm>
            <a:off x="13040576" y="8412261"/>
            <a:ext cx="3657600" cy="12954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FF279-2FB6-7AFD-DD31-A88480246A58}"/>
              </a:ext>
            </a:extLst>
          </p:cNvPr>
          <p:cNvSpPr txBox="1"/>
          <p:nvPr/>
        </p:nvSpPr>
        <p:spPr>
          <a:xfrm>
            <a:off x="7681109" y="8747434"/>
            <a:ext cx="29276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/>
              </a:rPr>
              <a:t>login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16F2C-ABB5-C4C5-F1C4-81C7AEEF5105}"/>
              </a:ext>
            </a:extLst>
          </p:cNvPr>
          <p:cNvSpPr txBox="1"/>
          <p:nvPr/>
        </p:nvSpPr>
        <p:spPr>
          <a:xfrm>
            <a:off x="1925224" y="8749212"/>
            <a:ext cx="30814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/>
              </a:rPr>
              <a:t>select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609B9-D648-3548-52C6-FD4F571FB9AF}"/>
              </a:ext>
            </a:extLst>
          </p:cNvPr>
          <p:cNvSpPr txBox="1"/>
          <p:nvPr/>
        </p:nvSpPr>
        <p:spPr>
          <a:xfrm>
            <a:off x="13333643" y="8743547"/>
            <a:ext cx="35794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/>
              </a:rPr>
              <a:t>signup page</a:t>
            </a:r>
          </a:p>
        </p:txBody>
      </p:sp>
    </p:spTree>
    <p:extLst>
      <p:ext uri="{BB962C8B-B14F-4D97-AF65-F5344CB8AC3E}">
        <p14:creationId xmlns:p14="http://schemas.microsoft.com/office/powerpoint/2010/main" val="1919184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3693E3-A63B-B07A-E4B5-9F432EE9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053" y="7505700"/>
            <a:ext cx="3690675" cy="3511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-74012"/>
            <a:ext cx="8047417" cy="1902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428CE-9C50-2ADE-5162-9BED1DE7E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6" y="2101576"/>
            <a:ext cx="4291048" cy="6083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0D2CD-2D24-4C64-7EB2-A136A9217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96" y="2192623"/>
            <a:ext cx="4495801" cy="59888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8B106-8C50-F5D0-2A5B-14E4552EF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685" y="2043640"/>
            <a:ext cx="4796491" cy="6286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8E6636-F4AC-F7A7-73CC-D5E6A0C1AD84}"/>
              </a:ext>
            </a:extLst>
          </p:cNvPr>
          <p:cNvSpPr/>
          <p:nvPr/>
        </p:nvSpPr>
        <p:spPr>
          <a:xfrm>
            <a:off x="1066800" y="8724900"/>
            <a:ext cx="3657600" cy="12954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9706D-3687-AC8B-11E9-7E60C10D2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146" y="8695112"/>
            <a:ext cx="3682303" cy="1322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E83E7-EC6F-3E09-9D3C-1F302A7E7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0195" y="8654771"/>
            <a:ext cx="3682303" cy="1322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B0AFD-FA8A-38DE-B13F-C4304E102848}"/>
              </a:ext>
            </a:extLst>
          </p:cNvPr>
          <p:cNvSpPr txBox="1"/>
          <p:nvPr/>
        </p:nvSpPr>
        <p:spPr>
          <a:xfrm>
            <a:off x="1710406" y="8956333"/>
            <a:ext cx="2453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welcome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61FE62-7B9A-8FB4-FE34-4A69F1C87145}"/>
              </a:ext>
            </a:extLst>
          </p:cNvPr>
          <p:cNvSpPr txBox="1"/>
          <p:nvPr/>
        </p:nvSpPr>
        <p:spPr>
          <a:xfrm>
            <a:off x="12801600" y="8974872"/>
            <a:ext cx="9520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 page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5D337-450C-ECE0-F42F-5F3A56D7E79D}"/>
              </a:ext>
            </a:extLst>
          </p:cNvPr>
          <p:cNvSpPr txBox="1"/>
          <p:nvPr/>
        </p:nvSpPr>
        <p:spPr>
          <a:xfrm>
            <a:off x="6931559" y="9094975"/>
            <a:ext cx="260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connect 4 game </a:t>
            </a:r>
          </a:p>
        </p:txBody>
      </p:sp>
    </p:spTree>
    <p:extLst>
      <p:ext uri="{BB962C8B-B14F-4D97-AF65-F5344CB8AC3E}">
        <p14:creationId xmlns:p14="http://schemas.microsoft.com/office/powerpoint/2010/main" val="38061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B6B9D15-7425-89A8-5979-BDF56759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88" y="6141382"/>
            <a:ext cx="6236749" cy="1243692"/>
          </a:xfrm>
          <a:prstGeom prst="rect">
            <a:avLst/>
          </a:prstGeom>
        </p:spPr>
      </p:pic>
      <p:sp>
        <p:nvSpPr>
          <p:cNvPr id="29" name="Flowchart: Preparation 28">
            <a:extLst>
              <a:ext uri="{FF2B5EF4-FFF2-40B4-BE49-F238E27FC236}">
                <a16:creationId xmlns:a16="http://schemas.microsoft.com/office/drawing/2014/main" id="{5F14CAA3-6502-A074-2D0B-3C174830C96C}"/>
              </a:ext>
            </a:extLst>
          </p:cNvPr>
          <p:cNvSpPr/>
          <p:nvPr/>
        </p:nvSpPr>
        <p:spPr>
          <a:xfrm>
            <a:off x="5542463" y="2630196"/>
            <a:ext cx="6136274" cy="1144210"/>
          </a:xfrm>
          <a:prstGeom prst="flowChartPreparation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rot="7536833">
            <a:off x="-5708263" y="-311633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05878" y="197889"/>
            <a:ext cx="962621" cy="1257581"/>
          </a:xfrm>
          <a:custGeom>
            <a:avLst/>
            <a:gdLst/>
            <a:ahLst/>
            <a:cxnLst/>
            <a:rect l="l" t="t" r="r" b="b"/>
            <a:pathLst>
              <a:path w="962621" h="125758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24039" y="418107"/>
            <a:ext cx="13022621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1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and Solutions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B7444B-041C-B4E8-355F-AF91F19D35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845243" y="5934441"/>
            <a:ext cx="3901778" cy="37127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1A9B79-109D-ED10-6D6D-C49ABFCA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979" y="7725161"/>
            <a:ext cx="12787783" cy="1415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7C20D3-8323-BF3B-6210-8E0F19D4D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4674243"/>
            <a:ext cx="15015749" cy="10729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25BA45-58B6-0C29-F2A3-4D4BA9EFC3E4}"/>
              </a:ext>
            </a:extLst>
          </p:cNvPr>
          <p:cNvSpPr txBox="1"/>
          <p:nvPr/>
        </p:nvSpPr>
        <p:spPr>
          <a:xfrm>
            <a:off x="6629400" y="2804609"/>
            <a:ext cx="1280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 Bold"/>
              </a:rPr>
              <a:t>Challenges</a:t>
            </a:r>
            <a:endParaRPr lang="en-US" sz="6000" b="1" dirty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DBB3EA-D3E7-D1ED-A17D-E0FF520CD245}"/>
              </a:ext>
            </a:extLst>
          </p:cNvPr>
          <p:cNvSpPr txBox="1"/>
          <p:nvPr/>
        </p:nvSpPr>
        <p:spPr>
          <a:xfrm>
            <a:off x="6985112" y="6320698"/>
            <a:ext cx="12687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 Bold"/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020234" y="4092334"/>
            <a:ext cx="13356166" cy="5474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3600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allowed us to apply our front-end development skills to create a fun and interactive web game. We are grateful for the opportunity provided by the Digital Egypt Pioneers initiative and thank our mentors and teammates for their support.</a:t>
            </a:r>
            <a:endParaRPr lang="en-US" sz="3600" b="1" dirty="0">
              <a:solidFill>
                <a:srgbClr val="101010"/>
              </a:solidFill>
              <a:latin typeface="Montserrat Bold"/>
              <a:ea typeface="Montserrat Bold"/>
              <a:cs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D7F57E-016F-6937-19B9-895583B3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386222" y="364067"/>
            <a:ext cx="3901778" cy="3712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51256-DB3F-5BD8-1725-4F8F7743A8C0}"/>
              </a:ext>
            </a:extLst>
          </p:cNvPr>
          <p:cNvSpPr txBox="1"/>
          <p:nvPr/>
        </p:nvSpPr>
        <p:spPr>
          <a:xfrm>
            <a:off x="1012873" y="2565008"/>
            <a:ext cx="5791200" cy="1226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7350" b="1" dirty="0">
                <a:solidFill>
                  <a:srgbClr val="7030A0"/>
                </a:solidFill>
                <a:latin typeface="Montserrat Bold"/>
              </a:rPr>
              <a:t>Conclusion</a:t>
            </a:r>
            <a:endParaRPr lang="en-US" sz="7368" b="1" dirty="0">
              <a:solidFill>
                <a:srgbClr val="7030A0"/>
              </a:solidFill>
              <a:latin typeface="Montserra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A9095-FE65-F7F1-A106-1AF4CAB9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381000"/>
            <a:ext cx="80474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070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771" y="2568768"/>
            <a:ext cx="18307896" cy="771544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43261" y="8610532"/>
            <a:ext cx="5210728" cy="1129978"/>
            <a:chOff x="0" y="-55337"/>
            <a:chExt cx="1079392" cy="2363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240" y="-55337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299"/>
                </a:lnSpc>
                <a:spcBef>
                  <a:spcPct val="0"/>
                </a:spcBef>
              </a:pPr>
              <a:r>
                <a:rPr lang="en-US" sz="4000" b="1" err="1">
                  <a:solidFill>
                    <a:srgbClr val="F4F6FC"/>
                  </a:solidFill>
                  <a:latin typeface="Montserrat"/>
                  <a:ea typeface="Roboto Bold"/>
                  <a:sym typeface="Montserrat Bold"/>
                </a:rPr>
                <a:t>Ebtsam</a:t>
              </a:r>
              <a:r>
                <a:rPr lang="en-US" sz="4000" b="1" dirty="0">
                  <a:solidFill>
                    <a:srgbClr val="F4F6FC"/>
                  </a:solidFill>
                  <a:latin typeface="Montserrat"/>
                  <a:ea typeface="Roboto Bold"/>
                  <a:sym typeface="Montserrat Bold"/>
                </a:rPr>
                <a:t> Mohamed</a:t>
              </a:r>
              <a:endParaRPr lang="en-US" sz="4000" b="1" dirty="0">
                <a:solidFill>
                  <a:srgbClr val="F4F6FC"/>
                </a:solidFill>
                <a:latin typeface="Montserrat"/>
                <a:ea typeface="Roboto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79620" y="7097784"/>
            <a:ext cx="5239741" cy="1434847"/>
            <a:chOff x="0" y="-92197"/>
            <a:chExt cx="1084719" cy="3052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8567" y="-92197"/>
              <a:ext cx="1066152" cy="3052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299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F4F6FC"/>
                  </a:solidFill>
                  <a:latin typeface="Montserrat"/>
                  <a:ea typeface="Roboto Bold"/>
                  <a:sym typeface="Montserrat Bold"/>
                </a:rPr>
                <a:t>Mai Zakaria</a:t>
              </a:r>
              <a:endParaRPr lang="en-US" sz="4000" b="1" dirty="0">
                <a:solidFill>
                  <a:srgbClr val="F4F6FC"/>
                </a:solidFill>
                <a:latin typeface="Montserrat"/>
                <a:ea typeface="Roboto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260479" y="409575"/>
            <a:ext cx="6995940" cy="2170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  <a:spcBef>
                <a:spcPct val="0"/>
              </a:spcBef>
            </a:pPr>
            <a:r>
              <a:rPr lang="en-US" sz="9600" b="1" u="none" strike="noStrike" dirty="0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Team</a:t>
            </a:r>
            <a:r>
              <a:rPr lang="en-US" sz="9600" b="1" dirty="0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 Members</a:t>
            </a:r>
            <a:endParaRPr lang="en-US" sz="9600" b="1" u="none" strike="noStrike" dirty="0">
              <a:solidFill>
                <a:srgbClr val="F4F6FC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117B83-CB79-05D3-CD86-291136D4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50" y="4474543"/>
            <a:ext cx="5168023" cy="1110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AD16B1-8A26-B60F-A204-8AFEF274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83" y="3130306"/>
            <a:ext cx="4926106" cy="10493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8266-45A5-EB90-4B98-866610A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61" y="5937719"/>
            <a:ext cx="5210728" cy="11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45" y="1933"/>
            <a:ext cx="18320025" cy="10286365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0269921" y="3552297"/>
            <a:ext cx="1263132" cy="104495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6338593" y="3552297"/>
            <a:ext cx="883328" cy="1099164"/>
          </a:xfrm>
          <a:custGeom>
            <a:avLst/>
            <a:gdLst/>
            <a:ahLst/>
            <a:cxnLst/>
            <a:rect l="l" t="t" r="r" b="b"/>
            <a:pathLst>
              <a:path w="883328" h="1099164">
                <a:moveTo>
                  <a:pt x="0" y="0"/>
                </a:moveTo>
                <a:lnTo>
                  <a:pt x="883328" y="0"/>
                </a:lnTo>
                <a:lnTo>
                  <a:pt x="883328" y="1099163"/>
                </a:lnTo>
                <a:lnTo>
                  <a:pt x="0" y="1099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026333" y="2959100"/>
            <a:ext cx="1144290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41"/>
              </a:lnSpc>
              <a:spcBef>
                <a:spcPct val="0"/>
              </a:spcBef>
            </a:pPr>
            <a:r>
              <a:rPr lang="en-US" sz="7350" b="1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Q&amp;</a:t>
            </a:r>
            <a:r>
              <a:rPr lang="en-US" sz="7350" b="1" u="none" strike="noStrike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F572-E7CE-CF0B-1FA5-7D18D2BE4AB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30902" y="397933"/>
            <a:ext cx="3901778" cy="3712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F3E63-0307-C5CC-3CCB-8C584791B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821" y="273869"/>
            <a:ext cx="8047417" cy="1902117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4453F93E-7394-1EFF-5D3E-F63271914B7F}"/>
              </a:ext>
            </a:extLst>
          </p:cNvPr>
          <p:cNvSpPr txBox="1"/>
          <p:nvPr/>
        </p:nvSpPr>
        <p:spPr>
          <a:xfrm>
            <a:off x="1020234" y="4642667"/>
            <a:ext cx="13229166" cy="332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rgbClr val="101010"/>
                </a:solidFill>
                <a:latin typeface="Montserrat"/>
                <a:ea typeface="+mn-lt"/>
                <a:cs typeface="+mn-lt"/>
                <a:sym typeface="Montserrat Bold"/>
              </a:rPr>
              <a:t>Thank you for your attention. </a:t>
            </a:r>
            <a:endParaRPr lang="en-US" sz="5400" b="1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r>
              <a:rPr lang="en-US" sz="5400" dirty="0">
                <a:solidFill>
                  <a:srgbClr val="101010"/>
                </a:solidFill>
                <a:latin typeface="Montserrat"/>
                <a:ea typeface="+mn-lt"/>
                <a:cs typeface="+mn-lt"/>
                <a:sym typeface="Montserrat Bold"/>
              </a:rPr>
              <a:t>We are now open to any questions you may have about the project or its development process.</a:t>
            </a:r>
            <a:endParaRPr lang="en-US" sz="5400">
              <a:solidFill>
                <a:srgbClr val="000000"/>
              </a:solidFill>
              <a:latin typeface="Montserrat"/>
              <a:ea typeface="Montserrat Bold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 rot="19701678">
            <a:off x="12817216" y="4211976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9701678">
            <a:off x="-3276911" y="-32009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682145" y="4373033"/>
            <a:ext cx="8904937" cy="153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9600" b="1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  <a:endParaRPr lang="en-US" sz="9600" b="1" dirty="0">
              <a:solidFill>
                <a:srgbClr val="7030A0"/>
              </a:solidFill>
              <a:latin typeface="Montserrat Bold"/>
              <a:ea typeface="Montserrat Bold"/>
              <a:cs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701678">
            <a:off x="12431880" y="-2878093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1502" y="2726871"/>
            <a:ext cx="13944600" cy="364542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16600" b="1" dirty="0" err="1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Conncet</a:t>
            </a:r>
            <a:r>
              <a:rPr lang="en-US" sz="16600" b="1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4 Game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48BEB-F513-6D2E-B57A-05D6825E51FB}"/>
              </a:ext>
            </a:extLst>
          </p:cNvPr>
          <p:cNvSpPr txBox="1"/>
          <p:nvPr/>
        </p:nvSpPr>
        <p:spPr>
          <a:xfrm>
            <a:off x="571500" y="7962900"/>
            <a:ext cx="12649185" cy="9183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pt-BR" sz="4000" b="1" dirty="0" err="1">
                <a:solidFill>
                  <a:srgbClr val="7030A0"/>
                </a:solidFill>
                <a:latin typeface="Montserrat"/>
                <a:ea typeface="PMingLiU-ExtB"/>
                <a:cs typeface="Montserrat Bold"/>
              </a:rPr>
              <a:t>Group</a:t>
            </a:r>
            <a:r>
              <a:rPr lang="pt-BR" sz="4000" b="1" dirty="0">
                <a:solidFill>
                  <a:srgbClr val="7030A0"/>
                </a:solidFill>
                <a:latin typeface="Montserrat"/>
                <a:ea typeface="PMingLiU-ExtB"/>
                <a:cs typeface="Montserrat Bold"/>
              </a:rPr>
              <a:t> </a:t>
            </a:r>
            <a:r>
              <a:rPr lang="pt-BR" sz="4000" b="1" dirty="0" err="1">
                <a:solidFill>
                  <a:srgbClr val="7030A0"/>
                </a:solidFill>
                <a:latin typeface="Montserrat"/>
                <a:ea typeface="PMingLiU-ExtB"/>
                <a:cs typeface="Montserrat Bold"/>
              </a:rPr>
              <a:t>Code</a:t>
            </a:r>
            <a:r>
              <a:rPr lang="pt-BR" sz="4000" b="1" dirty="0">
                <a:solidFill>
                  <a:srgbClr val="7030A0"/>
                </a:solidFill>
                <a:latin typeface="Montserrat"/>
                <a:ea typeface="PMingLiU-ExtB"/>
                <a:cs typeface="Montserrat Bold"/>
              </a:rPr>
              <a:t>: </a:t>
            </a:r>
            <a:r>
              <a:rPr lang="pt-BR" sz="4000" dirty="0">
                <a:solidFill>
                  <a:srgbClr val="7030A0"/>
                </a:solidFill>
                <a:latin typeface="Montserrat"/>
                <a:ea typeface="PMingLiU-ExtB"/>
                <a:cs typeface="Montserrat Bold"/>
              </a:rPr>
              <a:t>CAI1_SWD3_G1e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EF3D0-E6E1-9192-8CB8-1337082A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957" y="6360092"/>
            <a:ext cx="3901778" cy="3712786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7150" y="3012911"/>
            <a:ext cx="10555725" cy="425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6620"/>
              </a:lnSpc>
              <a:spcBef>
                <a:spcPct val="0"/>
              </a:spcBef>
            </a:pPr>
            <a:r>
              <a:rPr lang="en-US" sz="138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Project</a:t>
            </a:r>
          </a:p>
          <a:p>
            <a:pPr algn="ctr">
              <a:lnSpc>
                <a:spcPts val="16620"/>
              </a:lnSpc>
              <a:spcBef>
                <a:spcPct val="0"/>
              </a:spcBef>
            </a:pPr>
            <a:r>
              <a:rPr lang="en-US" sz="138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09092" y="-27298650"/>
            <a:ext cx="11870084" cy="35131192"/>
            <a:chOff x="0" y="-47625"/>
            <a:chExt cx="3423592" cy="10319743"/>
          </a:xfrm>
        </p:grpSpPr>
        <p:sp>
          <p:nvSpPr>
            <p:cNvPr id="4" name="Freeform 4"/>
            <p:cNvSpPr/>
            <p:nvPr/>
          </p:nvSpPr>
          <p:spPr>
            <a:xfrm>
              <a:off x="93343" y="8721825"/>
              <a:ext cx="3330249" cy="1550293"/>
            </a:xfrm>
            <a:custGeom>
              <a:avLst/>
              <a:gdLst/>
              <a:ahLst/>
              <a:cxnLst/>
              <a:rect l="l" t="t" r="r" b="b"/>
              <a:pathLst>
                <a:path w="3011972" h="1556298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192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3311" y="-3021223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5996" y="4639221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>
                <a:moveTo>
                  <a:pt x="0" y="0"/>
                </a:moveTo>
                <a:lnTo>
                  <a:pt x="1335793" y="0"/>
                </a:lnTo>
                <a:lnTo>
                  <a:pt x="1335793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558140" y="4317597"/>
            <a:ext cx="11353799" cy="406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rgbClr val="101010"/>
                </a:solidFill>
                <a:latin typeface="Montserrat"/>
                <a:ea typeface="+mn-lt"/>
                <a:cs typeface="+mn-lt"/>
                <a:sym typeface="Montserrat"/>
              </a:rPr>
              <a:t>We developed a web-based Connect4 game to apply front-end development principles. This game allows users to play the classic Connect4 game directly from their browsers using modern web technologies.</a:t>
            </a:r>
            <a:endParaRPr lang="en-US" sz="3600">
              <a:latin typeface="Montserra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811B1-9D83-3389-7691-C40C2EBCD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66" y="221635"/>
            <a:ext cx="8047417" cy="1902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9762B-16C0-624D-F562-0BC83E20B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2787" y="6274169"/>
            <a:ext cx="3901778" cy="3712786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1977E9B-C37C-26F0-C7D2-751877A1B43C}"/>
              </a:ext>
            </a:extLst>
          </p:cNvPr>
          <p:cNvSpPr txBox="1"/>
          <p:nvPr/>
        </p:nvSpPr>
        <p:spPr>
          <a:xfrm>
            <a:off x="984662" y="2890515"/>
            <a:ext cx="852573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50" b="1" dirty="0" err="1">
                <a:solidFill>
                  <a:srgbClr val="7030A0"/>
                </a:solidFill>
                <a:latin typeface="Montserrat Bold"/>
                <a:sym typeface="Montserrat Bold"/>
              </a:rPr>
              <a:t>Intoduction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9084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8800" y="-51423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7512" y="2890515"/>
            <a:ext cx="852573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b="1" u="none" strike="noStrike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811B1-9D83-3389-7691-C40C2EBC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6" y="183535"/>
            <a:ext cx="8047417" cy="1902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9762B-16C0-624D-F562-0BC83E20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511" y="7429500"/>
            <a:ext cx="3901778" cy="3712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71AC9D-CB03-2D21-0397-2E92132229C9}"/>
              </a:ext>
            </a:extLst>
          </p:cNvPr>
          <p:cNvSpPr txBox="1"/>
          <p:nvPr/>
        </p:nvSpPr>
        <p:spPr>
          <a:xfrm>
            <a:off x="933450" y="4381500"/>
            <a:ext cx="13430250" cy="49846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Montserrat"/>
                <a:ea typeface="+mn-lt"/>
                <a:cs typeface="+mn-lt"/>
              </a:rPr>
              <a:t>Our primary objective was to build an interactive, user-friendly web application where players can enjoy the Connect4 game. The game is designed to enhance engagement through a clean interface and responsive design, while also showcasing our understanding of HTML, CSS, Bootstrap, and JavaScript.</a:t>
            </a:r>
            <a:endParaRPr lang="en-US" sz="36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7902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3311" y="-3021223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90415"/>
            <a:ext cx="852573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841"/>
              </a:lnSpc>
              <a:spcBef>
                <a:spcPct val="0"/>
              </a:spcBef>
            </a:pPr>
            <a:r>
              <a:rPr lang="en-US" sz="7368" b="1" dirty="0">
                <a:solidFill>
                  <a:srgbClr val="7030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27" y="4060136"/>
            <a:ext cx="13345273" cy="121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The game includes a user-friendly interface, turn-based gameplay, win/lose detection, and a reset button to start a new game.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811B1-9D83-3389-7691-C40C2EBC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34" y="69235"/>
            <a:ext cx="8047417" cy="1902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9762B-16C0-624D-F562-0BC83E20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787" y="6274169"/>
            <a:ext cx="3901778" cy="3712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B7B4-A065-450C-50D1-EC0541606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580648"/>
            <a:ext cx="7543800" cy="4251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905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" y="-109960"/>
            <a:ext cx="8047417" cy="1902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23E2DB-22BF-5BA1-25B4-F79B8752C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879" y="1874361"/>
            <a:ext cx="3254386" cy="47132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ACF0A9-2736-29BD-FFD0-7739FCA31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770" y="3433609"/>
            <a:ext cx="3038558" cy="42718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36340F-A81E-D9B4-DCAF-221155BF8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69" y="5230906"/>
            <a:ext cx="2942050" cy="46114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18BA8-F429-F4C2-AD29-D93961B5660E}"/>
              </a:ext>
            </a:extLst>
          </p:cNvPr>
          <p:cNvSpPr txBox="1"/>
          <p:nvPr/>
        </p:nvSpPr>
        <p:spPr>
          <a:xfrm>
            <a:off x="381001" y="2397142"/>
            <a:ext cx="14008946" cy="11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841"/>
              </a:lnSpc>
              <a:defRPr/>
            </a:pPr>
            <a:r>
              <a:rPr lang="en-US" sz="6000" b="1" dirty="0">
                <a:solidFill>
                  <a:srgbClr val="7030A0"/>
                </a:solidFill>
                <a:latin typeface="Montserrat Bold"/>
              </a:rPr>
              <a:t>Key features and functionality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39C93-9C5B-5782-886C-14A0D14A97C8}"/>
              </a:ext>
            </a:extLst>
          </p:cNvPr>
          <p:cNvSpPr txBox="1"/>
          <p:nvPr/>
        </p:nvSpPr>
        <p:spPr>
          <a:xfrm>
            <a:off x="380402" y="3804453"/>
            <a:ext cx="10161755" cy="61937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Montserrat"/>
              </a:rPr>
              <a:t>Strategic Thinking:</a:t>
            </a:r>
            <a:endParaRPr lang="ar-EG" sz="3600" b="1" dirty="0">
              <a:latin typeface="Montserra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/>
              </a:rPr>
              <a:t>Develops skills in planning and strategy.</a:t>
            </a:r>
            <a:endParaRPr lang="ar-EG" sz="3200">
              <a:latin typeface="Montserra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Montserrat"/>
              </a:rPr>
              <a:t>Gameplay:</a:t>
            </a:r>
            <a:endParaRPr lang="ar-EG" sz="3600" b="1" dirty="0">
              <a:latin typeface="Montserra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/>
              </a:rPr>
              <a:t>Players aim to connect four of their pieces in a row ( Vertically or Horizontally or Diagonally)</a:t>
            </a:r>
            <a:endParaRPr lang="ar-EG" sz="3200" dirty="0">
              <a:latin typeface="Montserra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latin typeface="Montserrat"/>
              </a:rPr>
              <a:t>Preventing Opponent</a:t>
            </a:r>
            <a:r>
              <a:rPr lang="ar-EG" sz="3600" b="1" dirty="0">
                <a:latin typeface="Montserrat"/>
                <a:cs typeface="Arial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/>
              </a:rPr>
              <a:t>Players must also block their opponent from achieving the same goal</a:t>
            </a:r>
            <a:endParaRPr lang="ar-EG" sz="3200">
              <a:latin typeface="Montserrat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B13788-898D-AE8F-A30A-6328A2EE7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747" y="-74012"/>
            <a:ext cx="4603960" cy="24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3693E3-A63B-B07A-E4B5-9F432EE9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0" y="7277100"/>
            <a:ext cx="3901778" cy="371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C7612-913A-938A-48BA-C4FB4D1C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" y="-74012"/>
            <a:ext cx="8047417" cy="19021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7017E7-1C80-69C6-7F23-79B8BF4013F9}"/>
              </a:ext>
            </a:extLst>
          </p:cNvPr>
          <p:cNvGrpSpPr/>
          <p:nvPr/>
        </p:nvGrpSpPr>
        <p:grpSpPr>
          <a:xfrm>
            <a:off x="10962147" y="3009900"/>
            <a:ext cx="4724230" cy="4267200"/>
            <a:chOff x="2522997" y="4032460"/>
            <a:chExt cx="4724230" cy="4267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F4DE90-ED9C-EFB2-9034-84A06B5B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368" y="4032460"/>
              <a:ext cx="3189859" cy="42672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263CCB-2D1B-6A06-2AB7-51A4329C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2997" y="5254097"/>
              <a:ext cx="2356124" cy="304556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2B72A65-D8CB-CA01-6537-064498AF2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4334" y="2069165"/>
            <a:ext cx="3546168" cy="5013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00271D-B8AF-57EA-9773-360A257A6D3B}"/>
              </a:ext>
            </a:extLst>
          </p:cNvPr>
          <p:cNvSpPr txBox="1"/>
          <p:nvPr/>
        </p:nvSpPr>
        <p:spPr>
          <a:xfrm>
            <a:off x="808311" y="3022352"/>
            <a:ext cx="12039848" cy="61953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tserrat"/>
              </a:rPr>
              <a:t>.</a:t>
            </a:r>
            <a:r>
              <a:rPr lang="en-US" sz="4000" b="1" dirty="0">
                <a:solidFill>
                  <a:srgbClr val="7030A0"/>
                </a:solidFill>
                <a:latin typeface="Montserrat"/>
              </a:rPr>
              <a:t>Skills Enhanced: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Montserrat"/>
              </a:rPr>
              <a:t>Improves focus and decision-making abilities.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Montserrat"/>
              </a:rPr>
              <a:t>Teaches anticipation of the opponent’s moves.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Montserrat"/>
              </a:rPr>
              <a:t>Encourages thinking several steps ahead.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Montserrat"/>
              </a:rPr>
              <a:t>.</a:t>
            </a:r>
            <a:r>
              <a:rPr lang="en-US" sz="4000" b="1" dirty="0">
                <a:solidFill>
                  <a:srgbClr val="7030A0"/>
                </a:solidFill>
                <a:latin typeface="Montserrat"/>
              </a:rPr>
              <a:t>Competitive Fun: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Montserrat"/>
              </a:rPr>
              <a:t>Provide engaging and enjoyable experience for players.</a:t>
            </a:r>
            <a:endParaRPr lang="ar-EG" sz="3200">
              <a:latin typeface="Montserrat"/>
              <a:cs typeface="Arial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Montserrat"/>
              </a:rPr>
              <a:t>Feel free to ask if you need more information!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BA698-6B2C-4756-3AC7-7E973FC390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6" y="-74012"/>
            <a:ext cx="3514133" cy="1874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9035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431</TotalTime>
  <Words>506</Words>
  <Application>Microsoft Office PowerPoint</Application>
  <PresentationFormat>Custom</PresentationFormat>
  <Paragraphs>68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dc:creator>pc_7</dc:creator>
  <cp:lastModifiedBy>pc_7</cp:lastModifiedBy>
  <cp:revision>241</cp:revision>
  <dcterms:created xsi:type="dcterms:W3CDTF">2006-08-16T00:00:00Z</dcterms:created>
  <dcterms:modified xsi:type="dcterms:W3CDTF">2024-09-27T09:45:16Z</dcterms:modified>
  <dc:identifier>DAGRj9A804c</dc:identifier>
</cp:coreProperties>
</file>